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3785" r:id="rId2"/>
    <p:sldMasterId id="2147483788" r:id="rId3"/>
    <p:sldMasterId id="2147483823" r:id="rId4"/>
    <p:sldMasterId id="2147483791" r:id="rId5"/>
    <p:sldMasterId id="2147483820" r:id="rId6"/>
    <p:sldMasterId id="2147483839" r:id="rId7"/>
    <p:sldMasterId id="2147483846" r:id="rId8"/>
  </p:sldMasterIdLst>
  <p:notesMasterIdLst>
    <p:notesMasterId r:id="rId10"/>
  </p:notesMasterIdLst>
  <p:handoutMasterIdLst>
    <p:handoutMasterId r:id="rId11"/>
  </p:handoutMasterIdLst>
  <p:sldIdLst>
    <p:sldId id="493" r:id="rId9"/>
  </p:sldIdLst>
  <p:sldSz cx="9151938" cy="514826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" userDrawn="1">
          <p15:clr>
            <a:srgbClr val="A4A3A4"/>
          </p15:clr>
        </p15:guide>
        <p15:guide id="3" orient="horz" pos="2801" userDrawn="1">
          <p15:clr>
            <a:srgbClr val="A4A3A4"/>
          </p15:clr>
        </p15:guide>
        <p15:guide id="4" pos="5423" userDrawn="1">
          <p15:clr>
            <a:srgbClr val="A4A3A4"/>
          </p15:clr>
        </p15:guide>
        <p15:guide id="5" orient="horz" pos="488" userDrawn="1">
          <p15:clr>
            <a:srgbClr val="A4A3A4"/>
          </p15:clr>
        </p15:guide>
        <p15:guide id="6" orient="horz" pos="533" userDrawn="1">
          <p15:clr>
            <a:srgbClr val="A4A3A4"/>
          </p15:clr>
        </p15:guide>
        <p15:guide id="7" pos="2883" userDrawn="1">
          <p15:clr>
            <a:srgbClr val="A4A3A4"/>
          </p15:clr>
        </p15:guide>
        <p15:guide id="8" orient="horz" pos="1712" userDrawn="1">
          <p15:clr>
            <a:srgbClr val="A4A3A4"/>
          </p15:clr>
        </p15:guide>
        <p15:guide id="9" orient="horz" pos="170" userDrawn="1">
          <p15:clr>
            <a:srgbClr val="A4A3A4"/>
          </p15:clr>
        </p15:guide>
        <p15:guide id="10" orient="horz" pos="3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2DCFE"/>
    <a:srgbClr val="FAFBFF"/>
    <a:srgbClr val="44546A"/>
    <a:srgbClr val="00FEFF"/>
    <a:srgbClr val="00B0F0"/>
    <a:srgbClr val="A7AFB9"/>
    <a:srgbClr val="223276"/>
    <a:srgbClr val="FFFFFF"/>
    <a:srgbClr val="439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8" autoAdjust="0"/>
    <p:restoredTop sz="95111" autoAdjust="0"/>
  </p:normalViewPr>
  <p:slideViewPr>
    <p:cSldViewPr>
      <p:cViewPr varScale="1">
        <p:scale>
          <a:sx n="144" d="100"/>
          <a:sy n="144" d="100"/>
        </p:scale>
        <p:origin x="846" y="126"/>
      </p:cViewPr>
      <p:guideLst>
        <p:guide pos="388"/>
        <p:guide orient="horz" pos="2801"/>
        <p:guide pos="5423"/>
        <p:guide orient="horz" pos="488"/>
        <p:guide orient="horz" pos="533"/>
        <p:guide pos="2883"/>
        <p:guide orient="horz" pos="1712"/>
        <p:guide orient="horz" pos="170"/>
        <p:guide orient="horz" pos="3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82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 слайд (Divider slid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1294" y="1789977"/>
            <a:ext cx="4433752" cy="997099"/>
          </a:xfrm>
          <a:prstGeom prst="rect">
            <a:avLst/>
          </a:prstGeom>
        </p:spPr>
        <p:txBody>
          <a:bodyPr vert="horz" lIns="99503" tIns="49752" rIns="99503" bIns="49752" rtlCol="0" anchor="ctr">
            <a:noAutofit/>
          </a:bodyPr>
          <a:lstStyle/>
          <a:p>
            <a:pPr>
              <a:lnSpc>
                <a:spcPts val="3783"/>
              </a:lnSpc>
            </a:pPr>
            <a:r>
              <a:rPr lang="ru-RU" sz="4104" b="1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3783"/>
              </a:lnSpc>
            </a:pPr>
            <a:endParaRPr lang="ru-RU" sz="4104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3783"/>
              </a:lnSpc>
            </a:pPr>
            <a:r>
              <a:rPr lang="ru-RU" sz="4104" b="1" dirty="0" err="1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104" b="1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3783"/>
              </a:lnSpc>
            </a:pPr>
            <a:r>
              <a:rPr lang="ru-RU" sz="4104" b="1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68509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(Title slid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91884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(Title slid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143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картинка (Text_Pictur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26059" y="1483832"/>
            <a:ext cx="3934493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от нас системного анализа направлений. </a:t>
            </a:r>
          </a:p>
          <a:p>
            <a:pPr lvl="0">
              <a:spcBef>
                <a:spcPct val="0"/>
              </a:spcBef>
            </a:pPr>
            <a:endParaRPr lang="ru-RU" sz="12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</a:t>
            </a:r>
          </a:p>
        </p:txBody>
      </p:sp>
      <p:pic>
        <p:nvPicPr>
          <p:cNvPr id="8" name="Picture 3" descr="C:\Users\Garvis\Desktop\атом_0812\Презы\Файлы для презентации_цфо-1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214" y="1383146"/>
            <a:ext cx="4038311" cy="255836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88240" y="38740"/>
            <a:ext cx="480768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</a:p>
        </p:txBody>
      </p:sp>
      <p:sp>
        <p:nvSpPr>
          <p:cNvPr id="10" name="Прямоугольник 2"/>
          <p:cNvSpPr/>
          <p:nvPr userDrawn="1"/>
        </p:nvSpPr>
        <p:spPr>
          <a:xfrm>
            <a:off x="504437" y="4684335"/>
            <a:ext cx="457676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7844" y="4618537"/>
            <a:ext cx="2135452" cy="274351"/>
          </a:xfrm>
          <a:prstGeom prst="rect">
            <a:avLst/>
          </a:prstGeom>
        </p:spPr>
        <p:txBody>
          <a:bodyPr/>
          <a:lstStyle/>
          <a:p>
            <a:pPr algn="r"/>
            <a:fld id="{369EDEBD-DE43-4884-8F10-3CDC421ACE6C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5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_картинка (Text_Pictur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809907" y="4680001"/>
            <a:ext cx="2059186" cy="27409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9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97" y="206169"/>
            <a:ext cx="8236744" cy="85804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97" y="1201262"/>
            <a:ext cx="8236744" cy="3397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597" y="4771679"/>
            <a:ext cx="2135452" cy="274097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6912" y="4771679"/>
            <a:ext cx="2898114" cy="274097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8889" y="4771679"/>
            <a:ext cx="2135452" cy="274097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11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09" y="197868"/>
            <a:ext cx="7639326" cy="72218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 b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>
          <a:xfrm>
            <a:off x="8612767" y="4878387"/>
            <a:ext cx="290624" cy="9229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9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701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372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194" y="1"/>
            <a:ext cx="5191744" cy="514648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65" y="414400"/>
            <a:ext cx="817572" cy="104666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24133" y="125691"/>
            <a:ext cx="1801788" cy="1800305"/>
          </a:xfrm>
          <a:custGeom>
            <a:avLst/>
            <a:gdLst/>
            <a:ahLst/>
            <a:cxnLst/>
            <a:rect l="l" t="t" r="r" b="b"/>
            <a:pathLst>
              <a:path w="1800225" h="1800860">
                <a:moveTo>
                  <a:pt x="1799844" y="0"/>
                </a:moveTo>
                <a:lnTo>
                  <a:pt x="0" y="0"/>
                </a:lnTo>
                <a:lnTo>
                  <a:pt x="0" y="1800606"/>
                </a:lnTo>
                <a:lnTo>
                  <a:pt x="1799844" y="1800606"/>
                </a:lnTo>
                <a:lnTo>
                  <a:pt x="17998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9364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картинка (Text_Pictur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26059" y="1483832"/>
            <a:ext cx="3934493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от нас системного анализа направлений. </a:t>
            </a:r>
          </a:p>
          <a:p>
            <a:pPr lvl="0">
              <a:spcBef>
                <a:spcPct val="0"/>
              </a:spcBef>
            </a:pPr>
            <a:endParaRPr lang="ru-RU" sz="12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</a:t>
            </a:r>
          </a:p>
        </p:txBody>
      </p:sp>
      <p:pic>
        <p:nvPicPr>
          <p:cNvPr id="8" name="Picture 3" descr="C:\Users\Garvis\Desktop\атом_0812\Презы\Файлы для презентации_цфо-1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214" y="1383146"/>
            <a:ext cx="4038311" cy="255836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88240" y="38740"/>
            <a:ext cx="480768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</a:p>
        </p:txBody>
      </p:sp>
      <p:sp>
        <p:nvSpPr>
          <p:cNvPr id="10" name="Прямоугольник 2"/>
          <p:cNvSpPr/>
          <p:nvPr userDrawn="1"/>
        </p:nvSpPr>
        <p:spPr>
          <a:xfrm>
            <a:off x="504437" y="4684335"/>
            <a:ext cx="457676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7844" y="4618537"/>
            <a:ext cx="2135452" cy="274351"/>
          </a:xfrm>
          <a:prstGeom prst="rect">
            <a:avLst/>
          </a:prstGeom>
        </p:spPr>
        <p:txBody>
          <a:bodyPr/>
          <a:lstStyle/>
          <a:p>
            <a:pPr algn="r"/>
            <a:fld id="{369EDEBD-DE43-4884-8F10-3CDC421ACE6C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39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_картинка (Text_Pictur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809907" y="4680001"/>
            <a:ext cx="2059186" cy="27409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549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картинка (Text_Pictur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32375" y="341883"/>
            <a:ext cx="5008440" cy="432048"/>
          </a:xfrm>
          <a:prstGeom prst="rect">
            <a:avLst/>
          </a:prstGeom>
        </p:spPr>
        <p:txBody>
          <a:bodyPr/>
          <a:lstStyle>
            <a:lvl1pPr>
              <a:defRPr sz="2302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2375" y="1483833"/>
            <a:ext cx="4215294" cy="24584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2375" y="4680001"/>
            <a:ext cx="4215294" cy="2740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809907" y="4680001"/>
            <a:ext cx="2059186" cy="27409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863557" y="1484313"/>
            <a:ext cx="3892751" cy="24579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1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1482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 (Tex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189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(Tex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375" y="341883"/>
            <a:ext cx="5008440" cy="432048"/>
          </a:xfrm>
          <a:prstGeom prst="rect">
            <a:avLst/>
          </a:prstGeom>
        </p:spPr>
        <p:txBody>
          <a:bodyPr/>
          <a:lstStyle>
            <a:lvl1pPr>
              <a:defRPr sz="2302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8406" y="1483833"/>
            <a:ext cx="3892147" cy="2458451"/>
          </a:xfrm>
          <a:prstGeom prst="rect">
            <a:avLst/>
          </a:prstGeom>
        </p:spPr>
        <p:txBody>
          <a:bodyPr/>
          <a:lstStyle>
            <a:lvl1pPr marL="171604" indent="-171604">
              <a:buFont typeface="Arial" charset="0"/>
              <a:buChar char="•"/>
              <a:defRPr sz="160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864161" y="1483833"/>
            <a:ext cx="3892147" cy="2458451"/>
          </a:xfrm>
          <a:prstGeom prst="rect">
            <a:avLst/>
          </a:prstGeom>
        </p:spPr>
        <p:txBody>
          <a:bodyPr/>
          <a:lstStyle>
            <a:lvl1pPr marL="171604" indent="-171604">
              <a:buFont typeface="Arial" charset="0"/>
              <a:buChar char="•"/>
              <a:defRPr sz="160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2375" y="4680001"/>
            <a:ext cx="4215294" cy="2740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6809907" y="4680001"/>
            <a:ext cx="2059186" cy="27409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1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5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6" userDrawn="1">
          <p15:clr>
            <a:srgbClr val="FBAE40"/>
          </p15:clr>
        </p15:guide>
        <p15:guide id="2" orient="horz" pos="3028" userDrawn="1">
          <p15:clr>
            <a:srgbClr val="FBAE40"/>
          </p15:clr>
        </p15:guide>
        <p15:guide id="3" pos="3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вершающий слайд (Final slid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1294" y="1328900"/>
            <a:ext cx="4433752" cy="997099"/>
          </a:xfrm>
          <a:prstGeom prst="rect">
            <a:avLst/>
          </a:prstGeom>
        </p:spPr>
        <p:txBody>
          <a:bodyPr vert="horz" lIns="99503" tIns="49752" rIns="99503" bIns="49752" rtlCol="0" anchor="ctr">
            <a:noAutofit/>
          </a:bodyPr>
          <a:lstStyle/>
          <a:p>
            <a:pPr>
              <a:lnSpc>
                <a:spcPts val="3783"/>
              </a:lnSpc>
            </a:pPr>
            <a:endParaRPr lang="ru-RU" sz="4104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3783"/>
              </a:lnSpc>
            </a:pPr>
            <a:r>
              <a:rPr lang="ru-RU" sz="4104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Спасибо </a:t>
            </a:r>
          </a:p>
          <a:p>
            <a:pPr>
              <a:lnSpc>
                <a:spcPts val="3783"/>
              </a:lnSpc>
            </a:pPr>
            <a:r>
              <a:rPr lang="ru-RU" sz="4104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за внимание</a:t>
            </a:r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504493" y="2922004"/>
            <a:ext cx="4576764" cy="1736976"/>
          </a:xfrm>
          <a:prstGeom prst="rect">
            <a:avLst/>
          </a:prstGeom>
        </p:spPr>
        <p:txBody>
          <a:bodyPr lIns="34597" tIns="17298" rIns="34597" bIns="17298">
            <a:spAutoFit/>
          </a:bodyPr>
          <a:lstStyle/>
          <a:p>
            <a:r>
              <a:rPr lang="ru-RU" sz="1401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Фамилия Имя Отчество</a:t>
            </a:r>
          </a:p>
          <a:p>
            <a:r>
              <a:rPr lang="ru-RU" sz="140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Должность</a:t>
            </a:r>
          </a:p>
          <a:p>
            <a:endParaRPr lang="ru-RU" sz="140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10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Тел.: +7 (000) 000 00 00, доб. 0000</a:t>
            </a:r>
          </a:p>
          <a:p>
            <a:r>
              <a:rPr lang="ru-RU" sz="110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Моб</a:t>
            </a:r>
            <a:r>
              <a:rPr lang="ru-RU" sz="110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тел.: +7 (000) 000 00 00</a:t>
            </a:r>
          </a:p>
          <a:p>
            <a:r>
              <a:rPr lang="ru-RU" sz="110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E-mail</a:t>
            </a:r>
            <a:r>
              <a:rPr lang="ru-RU" sz="110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ru-RU" sz="110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namesurname@</a:t>
            </a:r>
            <a:r>
              <a:rPr lang="en-US" sz="110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rosatom</a:t>
            </a:r>
            <a:r>
              <a:rPr lang="ru-RU" sz="110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ru-RU" sz="110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ru</a:t>
            </a:r>
            <a:endParaRPr lang="ru-RU" sz="110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10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www.rosatom.ru</a:t>
            </a:r>
            <a:endParaRPr lang="ru-RU" sz="110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140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051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21.05.2020</a:t>
            </a:r>
          </a:p>
        </p:txBody>
      </p:sp>
    </p:spTree>
    <p:extLst>
      <p:ext uri="{BB962C8B-B14F-4D97-AF65-F5344CB8AC3E}">
        <p14:creationId xmlns:p14="http://schemas.microsoft.com/office/powerpoint/2010/main" val="195179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вершающий слайд (Final slid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32745" y="1547705"/>
            <a:ext cx="4215294" cy="12424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783"/>
              </a:lnSpc>
              <a:buFontTx/>
              <a:buNone/>
              <a:defRPr sz="4104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2375" y="2922005"/>
            <a:ext cx="3167013" cy="2846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1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32375" y="3129896"/>
            <a:ext cx="3167013" cy="2846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1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2375" y="3546429"/>
            <a:ext cx="3167013" cy="7605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1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2375" y="4438801"/>
            <a:ext cx="3167013" cy="2846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1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6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вершающий слайд (Final slid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38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вершающий слайд (Final slid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32745" y="1547705"/>
            <a:ext cx="4215294" cy="12424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783"/>
              </a:lnSpc>
              <a:buFontTx/>
              <a:buNone/>
              <a:defRPr sz="4104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2375" y="2922005"/>
            <a:ext cx="3167013" cy="2846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1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32375" y="3129896"/>
            <a:ext cx="3167013" cy="2846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1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2375" y="3546429"/>
            <a:ext cx="3167013" cy="7605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1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2375" y="4438801"/>
            <a:ext cx="3167013" cy="2846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1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5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(Title slid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81157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"/>
            <a:ext cx="9140451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0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818" r:id="rId2"/>
  </p:sldLayoutIdLst>
  <p:txStyles>
    <p:titleStyle>
      <a:lvl1pPr algn="l" defTabSz="915223" rtl="0" eaLnBrk="1" latinLnBrk="0" hangingPunct="1">
        <a:lnSpc>
          <a:spcPct val="90000"/>
        </a:lnSpc>
        <a:spcBef>
          <a:spcPct val="0"/>
        </a:spcBef>
        <a:buNone/>
        <a:defRPr sz="44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806" indent="-228806" algn="l" defTabSz="915223" rtl="0" eaLnBrk="1" latinLnBrk="0" hangingPunct="1">
        <a:lnSpc>
          <a:spcPct val="90000"/>
        </a:lnSpc>
        <a:spcBef>
          <a:spcPts val="1001"/>
        </a:spcBef>
        <a:buFont typeface="Arial"/>
        <a:buChar char="•"/>
        <a:defRPr sz="2803" kern="1200">
          <a:solidFill>
            <a:schemeClr val="tx1"/>
          </a:solidFill>
          <a:latin typeface="+mn-lt"/>
          <a:ea typeface="+mn-ea"/>
          <a:cs typeface="+mn-cs"/>
        </a:defRPr>
      </a:lvl1pPr>
      <a:lvl2pPr marL="686417" indent="-228806" algn="l" defTabSz="9152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2" kern="1200">
          <a:solidFill>
            <a:schemeClr val="tx1"/>
          </a:solidFill>
          <a:latin typeface="+mn-lt"/>
          <a:ea typeface="+mn-ea"/>
          <a:cs typeface="+mn-cs"/>
        </a:defRPr>
      </a:lvl2pPr>
      <a:lvl3pPr marL="1144029" indent="-228806" algn="l" defTabSz="9152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3pPr>
      <a:lvl4pPr marL="1601640" indent="-228806" algn="l" defTabSz="9152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2059252" indent="-228806" algn="l" defTabSz="9152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516863" indent="-228806" algn="l" defTabSz="9152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974475" indent="-228806" algn="l" defTabSz="9152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432086" indent="-228806" algn="l" defTabSz="9152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889698" indent="-228806" algn="l" defTabSz="9152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611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5223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2834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30446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8057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5669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328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60892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142" y="269875"/>
            <a:ext cx="1071923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2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776" r:id="rId2"/>
  </p:sldLayoutIdLst>
  <p:txStyles>
    <p:titleStyle>
      <a:lvl1pPr algn="l" defTabSz="915223" rtl="0" eaLnBrk="1" latinLnBrk="0" hangingPunct="1">
        <a:lnSpc>
          <a:spcPct val="90000"/>
        </a:lnSpc>
        <a:spcBef>
          <a:spcPct val="0"/>
        </a:spcBef>
        <a:buNone/>
        <a:defRPr sz="44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806" indent="-228806" algn="l" defTabSz="9152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3" kern="1200">
          <a:solidFill>
            <a:schemeClr val="tx1"/>
          </a:solidFill>
          <a:latin typeface="+mn-lt"/>
          <a:ea typeface="+mn-ea"/>
          <a:cs typeface="+mn-cs"/>
        </a:defRPr>
      </a:lvl1pPr>
      <a:lvl2pPr marL="686417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2" kern="1200">
          <a:solidFill>
            <a:schemeClr val="tx1"/>
          </a:solidFill>
          <a:latin typeface="+mn-lt"/>
          <a:ea typeface="+mn-ea"/>
          <a:cs typeface="+mn-cs"/>
        </a:defRPr>
      </a:lvl2pPr>
      <a:lvl3pPr marL="1144029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3pPr>
      <a:lvl4pPr marL="1601640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2059252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516863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974475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432086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889698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611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5223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2834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30446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8057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5669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328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60892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621" userDrawn="1">
          <p15:clr>
            <a:srgbClr val="F26B43"/>
          </p15:clr>
        </p15:guide>
        <p15:guide id="3" orient="horz" pos="79" userDrawn="1">
          <p15:clr>
            <a:srgbClr val="F26B43"/>
          </p15:clr>
        </p15:guide>
        <p15:guide id="4" orient="horz" pos="488" userDrawn="1">
          <p15:clr>
            <a:srgbClr val="F26B43"/>
          </p15:clr>
        </p15:guide>
        <p15:guide id="5" orient="horz" pos="533" userDrawn="1">
          <p15:clr>
            <a:srgbClr val="F26B43"/>
          </p15:clr>
        </p15:guide>
        <p15:guide id="6" pos="2883" userDrawn="1">
          <p15:clr>
            <a:srgbClr val="F26B43"/>
          </p15:clr>
        </p15:guide>
        <p15:guide id="7" orient="horz" pos="2982" userDrawn="1">
          <p15:clr>
            <a:srgbClr val="F26B43"/>
          </p15:clr>
        </p15:guide>
        <p15:guide id="8" pos="388" userDrawn="1">
          <p15:clr>
            <a:srgbClr val="F26B43"/>
          </p15:clr>
        </p15:guide>
        <p15:guide id="9" pos="5377" userDrawn="1">
          <p15:clr>
            <a:srgbClr val="F26B43"/>
          </p15:clr>
        </p15:guide>
        <p15:guide id="10" orient="horz" pos="17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"/>
            <a:ext cx="9140451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7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</p:sldLayoutIdLst>
  <p:txStyles>
    <p:titleStyle>
      <a:lvl1pPr algn="l" defTabSz="915223" rtl="0" eaLnBrk="1" latinLnBrk="0" hangingPunct="1">
        <a:lnSpc>
          <a:spcPct val="90000"/>
        </a:lnSpc>
        <a:spcBef>
          <a:spcPct val="0"/>
        </a:spcBef>
        <a:buNone/>
        <a:defRPr sz="44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806" indent="-228806" algn="l" defTabSz="9152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3" kern="1200">
          <a:solidFill>
            <a:schemeClr val="tx1"/>
          </a:solidFill>
          <a:latin typeface="+mn-lt"/>
          <a:ea typeface="+mn-ea"/>
          <a:cs typeface="+mn-cs"/>
        </a:defRPr>
      </a:lvl1pPr>
      <a:lvl2pPr marL="686417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2" kern="1200">
          <a:solidFill>
            <a:schemeClr val="tx1"/>
          </a:solidFill>
          <a:latin typeface="+mn-lt"/>
          <a:ea typeface="+mn-ea"/>
          <a:cs typeface="+mn-cs"/>
        </a:defRPr>
      </a:lvl2pPr>
      <a:lvl3pPr marL="1144029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3pPr>
      <a:lvl4pPr marL="1601640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2059252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516863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974475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432086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889698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611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5223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2834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30446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8057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5669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328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60892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2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D1C170-7724-F978-CEED-43742D6C5F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142" y="269875"/>
            <a:ext cx="1071923" cy="21602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32A1F84-150B-DCBF-634B-57F835F2CD31}"/>
              </a:ext>
            </a:extLst>
          </p:cNvPr>
          <p:cNvSpPr txBox="1">
            <a:spLocks/>
          </p:cNvSpPr>
          <p:nvPr userDrawn="1"/>
        </p:nvSpPr>
        <p:spPr>
          <a:xfrm>
            <a:off x="6809907" y="4680001"/>
            <a:ext cx="2059186" cy="27409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8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</p:sldLayoutIdLst>
  <p:txStyles>
    <p:titleStyle>
      <a:lvl1pPr algn="l" defTabSz="915223" rtl="0" eaLnBrk="1" latinLnBrk="0" hangingPunct="1">
        <a:lnSpc>
          <a:spcPct val="90000"/>
        </a:lnSpc>
        <a:spcBef>
          <a:spcPct val="0"/>
        </a:spcBef>
        <a:buNone/>
        <a:defRPr sz="44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806" indent="-228806" algn="l" defTabSz="9152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3" kern="1200">
          <a:solidFill>
            <a:schemeClr val="tx1"/>
          </a:solidFill>
          <a:latin typeface="+mn-lt"/>
          <a:ea typeface="+mn-ea"/>
          <a:cs typeface="+mn-cs"/>
        </a:defRPr>
      </a:lvl1pPr>
      <a:lvl2pPr marL="686417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2" kern="1200">
          <a:solidFill>
            <a:schemeClr val="tx1"/>
          </a:solidFill>
          <a:latin typeface="+mn-lt"/>
          <a:ea typeface="+mn-ea"/>
          <a:cs typeface="+mn-cs"/>
        </a:defRPr>
      </a:lvl2pPr>
      <a:lvl3pPr marL="1144029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3pPr>
      <a:lvl4pPr marL="1601640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2059252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516863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974475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432086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889698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611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5223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2834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30446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8057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5669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328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60892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51938" cy="51528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29" y="413891"/>
            <a:ext cx="936104" cy="9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6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hf hdr="0" ftr="0" dt="0"/>
  <p:txStyles>
    <p:titleStyle>
      <a:lvl1pPr algn="l" defTabSz="686417" rtl="0" eaLnBrk="1" latinLnBrk="0" hangingPunct="1">
        <a:lnSpc>
          <a:spcPct val="90000"/>
        </a:lnSpc>
        <a:spcBef>
          <a:spcPct val="0"/>
        </a:spcBef>
        <a:buNone/>
        <a:defRPr sz="33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604" indent="-171604" algn="l" defTabSz="686417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2" kern="1200">
          <a:solidFill>
            <a:schemeClr val="tx1"/>
          </a:solidFill>
          <a:latin typeface="+mn-lt"/>
          <a:ea typeface="+mn-ea"/>
          <a:cs typeface="+mn-cs"/>
        </a:defRPr>
      </a:lvl1pPr>
      <a:lvl2pPr marL="514813" indent="-171604" algn="l" defTabSz="6864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858022" indent="-171604" algn="l" defTabSz="6864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1230" indent="-171604" algn="l" defTabSz="6864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4439" indent="-171604" algn="l" defTabSz="6864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7647" indent="-171604" algn="l" defTabSz="6864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856" indent="-171604" algn="l" defTabSz="6864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065" indent="-171604" algn="l" defTabSz="6864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273" indent="-171604" algn="l" defTabSz="6864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09" algn="l" defTabSz="6864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17" algn="l" defTabSz="6864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26" algn="l" defTabSz="6864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34" algn="l" defTabSz="6864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043" algn="l" defTabSz="6864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252" algn="l" defTabSz="6864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460" algn="l" defTabSz="6864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669" algn="l" defTabSz="6864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51938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p:hf hdr="0" ftr="0" dt="0"/>
  <p:txStyles>
    <p:titleStyle>
      <a:lvl1pPr algn="l" defTabSz="686417" rtl="0" eaLnBrk="1" latinLnBrk="0" hangingPunct="1">
        <a:lnSpc>
          <a:spcPct val="90000"/>
        </a:lnSpc>
        <a:spcBef>
          <a:spcPct val="0"/>
        </a:spcBef>
        <a:buNone/>
        <a:defRPr sz="33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604" indent="-171604" algn="l" defTabSz="686417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2" kern="1200">
          <a:solidFill>
            <a:schemeClr val="tx1"/>
          </a:solidFill>
          <a:latin typeface="+mn-lt"/>
          <a:ea typeface="+mn-ea"/>
          <a:cs typeface="+mn-cs"/>
        </a:defRPr>
      </a:lvl1pPr>
      <a:lvl2pPr marL="514813" indent="-171604" algn="l" defTabSz="6864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858022" indent="-171604" algn="l" defTabSz="6864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1230" indent="-171604" algn="l" defTabSz="6864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4439" indent="-171604" algn="l" defTabSz="6864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7647" indent="-171604" algn="l" defTabSz="6864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856" indent="-171604" algn="l" defTabSz="6864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065" indent="-171604" algn="l" defTabSz="6864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273" indent="-171604" algn="l" defTabSz="6864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09" algn="l" defTabSz="6864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17" algn="l" defTabSz="6864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26" algn="l" defTabSz="6864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34" algn="l" defTabSz="6864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043" algn="l" defTabSz="6864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252" algn="l" defTabSz="6864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460" algn="l" defTabSz="6864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669" algn="l" defTabSz="6864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3810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7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3810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3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hyperlink" Target="https://rating.hh.ru/poll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008F0EC-C3FF-D408-74DE-05796CF86A46}"/>
              </a:ext>
            </a:extLst>
          </p:cNvPr>
          <p:cNvSpPr txBox="1">
            <a:spLocks/>
          </p:cNvSpPr>
          <p:nvPr/>
        </p:nvSpPr>
        <p:spPr>
          <a:xfrm>
            <a:off x="232175" y="176738"/>
            <a:ext cx="7133373" cy="4399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6864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Инструкция по голосованию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74918-8D4E-5B08-EA8E-772B4C9CACE6}"/>
              </a:ext>
            </a:extLst>
          </p:cNvPr>
          <p:cNvSpPr txBox="1"/>
          <p:nvPr/>
        </p:nvSpPr>
        <p:spPr>
          <a:xfrm>
            <a:off x="502255" y="830335"/>
            <a:ext cx="19266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Перейдите на сайт </a:t>
            </a:r>
            <a:b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https://rating.hh.ru/poll/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/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и нажмите на кнопку </a:t>
            </a:r>
            <a:b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«Проголосовать сейчас»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EC4827-8BDB-89F7-95C3-075FF717F845}"/>
              </a:ext>
            </a:extLst>
          </p:cNvPr>
          <p:cNvSpPr txBox="1"/>
          <p:nvPr/>
        </p:nvSpPr>
        <p:spPr>
          <a:xfrm>
            <a:off x="502256" y="2217507"/>
            <a:ext cx="1856891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Зарегистрируйтесь </a:t>
            </a:r>
            <a:b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на платформе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HH.ru.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Введите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e-mail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или номер </a:t>
            </a:r>
            <a:b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мобильного телефона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/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и нажмите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«Продолжить»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3D4124-B2FE-EA96-A757-7B7A0FFF6878}"/>
              </a:ext>
            </a:extLst>
          </p:cNvPr>
          <p:cNvSpPr txBox="1"/>
          <p:nvPr/>
        </p:nvSpPr>
        <p:spPr>
          <a:xfrm>
            <a:off x="502255" y="3755746"/>
            <a:ext cx="2214315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Вам придет код авторизации, </a:t>
            </a:r>
            <a:b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который нужно ввести </a:t>
            </a:r>
            <a:b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в появившееся поле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 </a:t>
            </a:r>
            <a:r>
              <a:rPr lang="ru-RU" sz="1050" dirty="0">
                <a:solidFill>
                  <a:srgbClr val="44546A"/>
                </a:solidFill>
                <a:cs typeface="Arial" panose="020B0604020202020204" pitchFamily="34" charset="0"/>
              </a:rPr>
              <a:t>Если вы регистрируетесь в первый раз - заполните </a:t>
            </a:r>
            <a:r>
              <a:rPr lang="ru-RU" sz="1050" dirty="0" smtClean="0">
                <a:solidFill>
                  <a:srgbClr val="44546A"/>
                </a:solidFill>
                <a:cs typeface="Arial" panose="020B0604020202020204" pitchFamily="34" charset="0"/>
              </a:rPr>
              <a:t>поля </a:t>
            </a:r>
            <a:r>
              <a:rPr lang="ru-RU" sz="1050" dirty="0">
                <a:solidFill>
                  <a:srgbClr val="44546A"/>
                </a:solidFill>
                <a:cs typeface="Arial" panose="020B0604020202020204" pitchFamily="34" charset="0"/>
              </a:rPr>
              <a:t>с именем и фамилией</a:t>
            </a:r>
            <a:r>
              <a:rPr lang="ru-RU" sz="1050" dirty="0" smtClean="0">
                <a:solidFill>
                  <a:srgbClr val="44546A"/>
                </a:solidFill>
                <a:cs typeface="Arial" panose="020B0604020202020204" pitchFamily="34" charset="0"/>
              </a:rPr>
              <a:t>. 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Резюме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создавать не нужно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A09DD78-A9AA-D841-0C1D-E1DBA5AF2491}"/>
              </a:ext>
            </a:extLst>
          </p:cNvPr>
          <p:cNvSpPr/>
          <p:nvPr/>
        </p:nvSpPr>
        <p:spPr>
          <a:xfrm>
            <a:off x="5082194" y="1061918"/>
            <a:ext cx="1815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lphaLcParenR"/>
            </a:pPr>
            <a:r>
              <a:rPr lang="ru-RU" sz="900" dirty="0">
                <a:solidFill>
                  <a:srgbClr val="44546A"/>
                </a:solidFill>
              </a:rPr>
              <a:t>ваш пол </a:t>
            </a:r>
          </a:p>
          <a:p>
            <a:pPr marL="228600" indent="-228600">
              <a:buFont typeface="+mj-lt"/>
              <a:buAutoNum type="alphaLcParenR"/>
            </a:pPr>
            <a:r>
              <a:rPr lang="ru-RU" sz="900" dirty="0">
                <a:solidFill>
                  <a:srgbClr val="44546A"/>
                </a:solidFill>
              </a:rPr>
              <a:t>ваш возраст </a:t>
            </a:r>
          </a:p>
          <a:p>
            <a:pPr marL="228600" indent="-228600">
              <a:buFont typeface="+mj-lt"/>
              <a:buAutoNum type="alphaLcParenR"/>
            </a:pPr>
            <a:r>
              <a:rPr lang="ru-RU" sz="900" dirty="0">
                <a:solidFill>
                  <a:srgbClr val="44546A"/>
                </a:solidFill>
              </a:rPr>
              <a:t>сфера деятельности</a:t>
            </a:r>
          </a:p>
          <a:p>
            <a:pPr marL="228600" indent="-228600">
              <a:buFont typeface="+mj-lt"/>
              <a:buAutoNum type="alphaLcParenR" startAt="4"/>
            </a:pPr>
            <a:r>
              <a:rPr lang="ru-RU" sz="900" dirty="0">
                <a:solidFill>
                  <a:srgbClr val="44546A"/>
                </a:solidFill>
              </a:rPr>
              <a:t>Укажите регион</a:t>
            </a:r>
          </a:p>
          <a:p>
            <a:pPr marL="228600" indent="-228600">
              <a:buFont typeface="+mj-lt"/>
              <a:buAutoNum type="alphaLcParenR" startAt="4"/>
            </a:pPr>
            <a:r>
              <a:rPr lang="ru-RU" sz="900" dirty="0">
                <a:solidFill>
                  <a:srgbClr val="44546A"/>
                </a:solidFill>
              </a:rPr>
              <a:t>Нажмите на кнопку</a:t>
            </a:r>
            <a:br>
              <a:rPr lang="ru-RU" sz="900" dirty="0">
                <a:solidFill>
                  <a:srgbClr val="44546A"/>
                </a:solidFill>
              </a:rPr>
            </a:br>
            <a:r>
              <a:rPr lang="ru-RU" sz="900" b="1" dirty="0">
                <a:solidFill>
                  <a:srgbClr val="7030A0"/>
                </a:solidFill>
              </a:rPr>
              <a:t>«Отправить ответы»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6CC3B6-E290-F750-352C-F8D016A95927}"/>
              </a:ext>
            </a:extLst>
          </p:cNvPr>
          <p:cNvSpPr txBox="1"/>
          <p:nvPr/>
        </p:nvSpPr>
        <p:spPr>
          <a:xfrm>
            <a:off x="5071511" y="2244584"/>
            <a:ext cx="1815180" cy="924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На странице опроса из списка отраслей нужно выбрать </a:t>
            </a:r>
            <a:b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«Энергетика, добыча </a:t>
            </a:r>
            <a:b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и переработка сырья»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A0C9E0-4C65-6AA5-393A-2C26F5D4A102}"/>
              </a:ext>
            </a:extLst>
          </p:cNvPr>
          <p:cNvSpPr txBox="1"/>
          <p:nvPr/>
        </p:nvSpPr>
        <p:spPr>
          <a:xfrm>
            <a:off x="5068125" y="3840333"/>
            <a:ext cx="187049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Из списка компаний выберите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РОСАТОМ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b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и поставьте ему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♥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лайк.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/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В правом верхнему углу </a:t>
            </a:r>
            <a:b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в сердце появится </a:t>
            </a:r>
            <a:b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цифра «1» 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8F12FE-79D6-158B-CD5B-782061A1F651}"/>
              </a:ext>
            </a:extLst>
          </p:cNvPr>
          <p:cNvSpPr txBox="1"/>
          <p:nvPr/>
        </p:nvSpPr>
        <p:spPr>
          <a:xfrm>
            <a:off x="5071510" y="668744"/>
            <a:ext cx="17959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Ответьте на несколько 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вопросов о себе: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DEA32A52-6737-70A4-B7CE-A93851B0AE6F}"/>
              </a:ext>
            </a:extLst>
          </p:cNvPr>
          <p:cNvSpPr txBox="1">
            <a:spLocks/>
          </p:cNvSpPr>
          <p:nvPr/>
        </p:nvSpPr>
        <p:spPr>
          <a:xfrm>
            <a:off x="207579" y="859750"/>
            <a:ext cx="388950" cy="3948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6864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A205B6B6-33B1-2322-9E7F-1E9519DD4BE3}"/>
              </a:ext>
            </a:extLst>
          </p:cNvPr>
          <p:cNvSpPr txBox="1">
            <a:spLocks/>
          </p:cNvSpPr>
          <p:nvPr/>
        </p:nvSpPr>
        <p:spPr>
          <a:xfrm>
            <a:off x="207579" y="2240934"/>
            <a:ext cx="388950" cy="3948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6864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16E980CF-E415-7851-B4AD-B38CF1F62539}"/>
              </a:ext>
            </a:extLst>
          </p:cNvPr>
          <p:cNvSpPr txBox="1">
            <a:spLocks/>
          </p:cNvSpPr>
          <p:nvPr/>
        </p:nvSpPr>
        <p:spPr>
          <a:xfrm>
            <a:off x="207579" y="3777467"/>
            <a:ext cx="388950" cy="3948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6864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0CFD51BA-836C-7F5B-8AB8-394D3B817715}"/>
              </a:ext>
            </a:extLst>
          </p:cNvPr>
          <p:cNvSpPr txBox="1">
            <a:spLocks/>
          </p:cNvSpPr>
          <p:nvPr/>
        </p:nvSpPr>
        <p:spPr>
          <a:xfrm>
            <a:off x="4732958" y="695574"/>
            <a:ext cx="388950" cy="3948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6864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E27B7073-A96D-E042-D9C4-FCBAF1A52111}"/>
              </a:ext>
            </a:extLst>
          </p:cNvPr>
          <p:cNvSpPr txBox="1">
            <a:spLocks/>
          </p:cNvSpPr>
          <p:nvPr/>
        </p:nvSpPr>
        <p:spPr>
          <a:xfrm>
            <a:off x="4732958" y="2262611"/>
            <a:ext cx="388950" cy="3948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6864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888FDF2C-D33D-C8AC-87F4-0791FE38B421}"/>
              </a:ext>
            </a:extLst>
          </p:cNvPr>
          <p:cNvSpPr txBox="1">
            <a:spLocks/>
          </p:cNvSpPr>
          <p:nvPr/>
        </p:nvSpPr>
        <p:spPr>
          <a:xfrm>
            <a:off x="4732958" y="3845241"/>
            <a:ext cx="388950" cy="3948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6864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A95A01-1E07-C899-F128-70F04C130F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2" t="16701" r="29072" b="27203"/>
          <a:stretch/>
        </p:blipFill>
        <p:spPr>
          <a:xfrm>
            <a:off x="2631170" y="581523"/>
            <a:ext cx="1612838" cy="119168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снимок экрана, монитор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81DFD960-64D3-21BB-D7B9-EA154C0CD0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1" t="22797" r="33300" b="7883"/>
          <a:stretch/>
        </p:blipFill>
        <p:spPr>
          <a:xfrm>
            <a:off x="2775186" y="1989109"/>
            <a:ext cx="1324807" cy="147261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снимок экрана, монитор, экран&#10;&#10;Автоматически созданное описание">
            <a:extLst>
              <a:ext uri="{FF2B5EF4-FFF2-40B4-BE49-F238E27FC236}">
                <a16:creationId xmlns:a16="http://schemas.microsoft.com/office/drawing/2014/main" id="{62C91931-9B7D-0677-7569-608C33E562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8" t="21694" r="31745" b="34498"/>
          <a:stretch/>
        </p:blipFill>
        <p:spPr>
          <a:xfrm>
            <a:off x="2770700" y="3706982"/>
            <a:ext cx="1333778" cy="9306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BDC4578-2322-11D3-5576-B6D742F5FA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5" t="23343" r="17180" b="16579"/>
          <a:stretch/>
        </p:blipFill>
        <p:spPr>
          <a:xfrm>
            <a:off x="7334034" y="689352"/>
            <a:ext cx="1081432" cy="127625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екст, снимок экрана, ноутбук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E3FE417D-7254-DAF5-3DB0-FBEE1AC687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t="8137" r="18418" b="6242"/>
          <a:stretch/>
        </p:blipFill>
        <p:spPr>
          <a:xfrm>
            <a:off x="6958973" y="2175651"/>
            <a:ext cx="1856891" cy="13981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екст, снимок экрана, ноутбук&#10;&#10;Автоматически созданное описание">
            <a:extLst>
              <a:ext uri="{FF2B5EF4-FFF2-40B4-BE49-F238E27FC236}">
                <a16:creationId xmlns:a16="http://schemas.microsoft.com/office/drawing/2014/main" id="{E9CF8FEB-A948-3E43-1A7E-7A4C27E905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4" t="7722" r="22811" b="38043"/>
          <a:stretch/>
        </p:blipFill>
        <p:spPr>
          <a:xfrm>
            <a:off x="7030519" y="3911650"/>
            <a:ext cx="1785345" cy="1026769"/>
          </a:xfrm>
          <a:prstGeom prst="rect">
            <a:avLst/>
          </a:prstGeom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0857D98-FDD6-B43A-8ABE-E266EC26AB60}"/>
              </a:ext>
            </a:extLst>
          </p:cNvPr>
          <p:cNvSpPr/>
          <p:nvPr/>
        </p:nvSpPr>
        <p:spPr>
          <a:xfrm>
            <a:off x="7768433" y="3176913"/>
            <a:ext cx="1054833" cy="246860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 w="19050">
                <a:solidFill>
                  <a:schemeClr val="tx1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2CC6FE55-CF92-CA51-B014-6AC31EF98FBA}"/>
              </a:ext>
            </a:extLst>
          </p:cNvPr>
          <p:cNvSpPr/>
          <p:nvPr/>
        </p:nvSpPr>
        <p:spPr>
          <a:xfrm>
            <a:off x="8446037" y="3854724"/>
            <a:ext cx="303007" cy="303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E05A4503-85C8-FEE7-4AB8-06DB7DB26A2D}"/>
              </a:ext>
            </a:extLst>
          </p:cNvPr>
          <p:cNvSpPr/>
          <p:nvPr/>
        </p:nvSpPr>
        <p:spPr>
          <a:xfrm>
            <a:off x="7034534" y="4561511"/>
            <a:ext cx="303007" cy="303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728961A-AFCF-CAC3-B5AF-CE1442BB09C4}"/>
              </a:ext>
            </a:extLst>
          </p:cNvPr>
          <p:cNvCxnSpPr>
            <a:cxnSpLocks/>
          </p:cNvCxnSpPr>
          <p:nvPr/>
        </p:nvCxnSpPr>
        <p:spPr>
          <a:xfrm>
            <a:off x="596529" y="1854051"/>
            <a:ext cx="3647479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ABB23E38-6A40-2899-3E30-2C93131EBF2D}"/>
              </a:ext>
            </a:extLst>
          </p:cNvPr>
          <p:cNvCxnSpPr>
            <a:cxnSpLocks/>
          </p:cNvCxnSpPr>
          <p:nvPr/>
        </p:nvCxnSpPr>
        <p:spPr>
          <a:xfrm>
            <a:off x="596529" y="3582243"/>
            <a:ext cx="3647479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3E9049FE-BFD8-B9AE-F0B4-1C76362A534E}"/>
              </a:ext>
            </a:extLst>
          </p:cNvPr>
          <p:cNvCxnSpPr>
            <a:cxnSpLocks/>
          </p:cNvCxnSpPr>
          <p:nvPr/>
        </p:nvCxnSpPr>
        <p:spPr>
          <a:xfrm>
            <a:off x="5135233" y="2070075"/>
            <a:ext cx="3647479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CDB62224-8698-9142-4184-2C91C58F02E5}"/>
              </a:ext>
            </a:extLst>
          </p:cNvPr>
          <p:cNvCxnSpPr>
            <a:cxnSpLocks/>
          </p:cNvCxnSpPr>
          <p:nvPr/>
        </p:nvCxnSpPr>
        <p:spPr>
          <a:xfrm>
            <a:off x="5135233" y="3695773"/>
            <a:ext cx="3647479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203562"/>
      </p:ext>
    </p:extLst>
  </p:cSld>
  <p:clrMapOvr>
    <a:masterClrMapping/>
  </p:clrMapOvr>
</p:sld>
</file>

<file path=ppt/theme/theme1.xml><?xml version="1.0" encoding="utf-8"?>
<a:theme xmlns:a="http://schemas.openxmlformats.org/drawingml/2006/main" name="Перебивочный слайд (Divider slid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C6BE67D4-DC4A-204A-9840-109EC3E8B42B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йтинг работодателе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Завершающий слайд (Final slide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Завершающий слайд (Final slide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итульный слайд (Title slide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820E24C0-2AF0-594A-8824-B609975553E6}"/>
    </a:ext>
  </a:extLst>
</a:theme>
</file>

<file path=ppt/theme/theme6.xml><?xml version="1.0" encoding="utf-8"?>
<a:theme xmlns:a="http://schemas.openxmlformats.org/drawingml/2006/main" name="2_Титульный слайд (Title slide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820E24C0-2AF0-594A-8824-B609975553E6}"/>
    </a:ext>
  </a:extLst>
</a:theme>
</file>

<file path=ppt/theme/theme7.xml><?xml version="1.0" encoding="utf-8"?>
<a:theme xmlns:a="http://schemas.openxmlformats.org/drawingml/2006/main" name="5_Текст_картинка (Text_Pictur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0AB9C867-3E85-3A4A-8B5C-A2B20E66B766}"/>
    </a:ext>
  </a:extLst>
</a:theme>
</file>

<file path=ppt/theme/theme8.xml><?xml version="1.0" encoding="utf-8"?>
<a:theme xmlns:a="http://schemas.openxmlformats.org/drawingml/2006/main" name="Текст_картинка (Text_Pictur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0AB9C867-3E85-3A4A-8B5C-A2B20E66B766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Presentation_16x9_blue_template</Template>
  <TotalTime>35117</TotalTime>
  <Words>153</Words>
  <Application>Microsoft Office PowerPoint</Application>
  <PresentationFormat>Произвольный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</vt:i4>
      </vt:variant>
    </vt:vector>
  </HeadingPairs>
  <TitlesOfParts>
    <vt:vector size="13" baseType="lpstr">
      <vt:lpstr>Arial</vt:lpstr>
      <vt:lpstr>Calibri</vt:lpstr>
      <vt:lpstr>Roboto Light</vt:lpstr>
      <vt:lpstr>Rosatom Light</vt:lpstr>
      <vt:lpstr>Перебивочный слайд (Divider slide)</vt:lpstr>
      <vt:lpstr>Рейтинг работодателей</vt:lpstr>
      <vt:lpstr>Завершающий слайд (Final slide)</vt:lpstr>
      <vt:lpstr>1_Завершающий слайд (Final slide)</vt:lpstr>
      <vt:lpstr>1_Титульный слайд (Title slide)</vt:lpstr>
      <vt:lpstr>2_Титульный слайд (Title slide)</vt:lpstr>
      <vt:lpstr>5_Текст_картинка (Text_Picture)</vt:lpstr>
      <vt:lpstr>Текст_картинка (Text_Picture)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Пользователь Windows</cp:lastModifiedBy>
  <cp:revision>1197</cp:revision>
  <cp:lastPrinted>2021-03-23T08:47:12Z</cp:lastPrinted>
  <dcterms:created xsi:type="dcterms:W3CDTF">2019-09-24T12:37:05Z</dcterms:created>
  <dcterms:modified xsi:type="dcterms:W3CDTF">2022-10-04T13:24:04Z</dcterms:modified>
</cp:coreProperties>
</file>